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8" r:id="rId22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C75A9-5FF8-495C-9149-40EA2F234C4E}" v="21" dt="2024-11-04T20:56:4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7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501795" y="1634744"/>
            <a:ext cx="3286849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>
              <a:latin typeface="+mj-lt"/>
              <a:cs typeface="Arial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4206F580-1322-E459-B8FB-DD0C20A31831}"/>
              </a:ext>
            </a:extLst>
          </p:cNvPr>
          <p:cNvSpPr txBox="1"/>
          <p:nvPr/>
        </p:nvSpPr>
        <p:spPr>
          <a:xfrm>
            <a:off x="225468" y="1766170"/>
            <a:ext cx="4956132" cy="51616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16535" marR="5080" indent="-204470">
              <a:lnSpc>
                <a:spcPts val="3460"/>
              </a:lnSpc>
              <a:spcBef>
                <a:spcPts val="525"/>
              </a:spcBef>
            </a:pPr>
            <a:r>
              <a:rPr sz="3200" b="1" spc="-10" dirty="0">
                <a:latin typeface="Arial"/>
                <a:cs typeface="Arial"/>
              </a:rPr>
              <a:t>Post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Award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Overview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0014F7-FC39-020C-E5E4-FE3986AE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Extensions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2BA7-EE00-DD53-1674-A7E6DF30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18" y="1884106"/>
            <a:ext cx="779136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BC55C-9B4B-D9A0-3FEE-D6F45F52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5C641-E679-2557-87D3-AB29178B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7" y="1862768"/>
            <a:ext cx="7571888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AFC4B-910B-BE54-D529-591A68BD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83" y="3618730"/>
            <a:ext cx="8242506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85119-EECC-131C-CAF8-E9BCA360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Post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EA998-7DD6-132B-6E79-62DBF0E5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29" y="2511433"/>
            <a:ext cx="782794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78BAF-35CC-B33C-3976-C848CBB0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8E203-E7E2-4C5A-B365-318C3351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6" y="1901529"/>
            <a:ext cx="8346147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8A5363-16F6-0379-6143-328BB6FCF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6813" y="312738"/>
            <a:ext cx="761206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0" dirty="0"/>
              <a:t>After</a:t>
            </a:r>
            <a:r>
              <a:rPr sz="2400" spc="85" dirty="0"/>
              <a:t> </a:t>
            </a:r>
            <a:r>
              <a:rPr sz="2400" spc="-15" dirty="0"/>
              <a:t>the</a:t>
            </a:r>
            <a:r>
              <a:rPr sz="2400" spc="-160" dirty="0"/>
              <a:t> </a:t>
            </a:r>
            <a:r>
              <a:rPr sz="2400" spc="-20" dirty="0"/>
              <a:t>Award </a:t>
            </a:r>
            <a:r>
              <a:rPr sz="2400" spc="-5" dirty="0"/>
              <a:t>is</a:t>
            </a:r>
            <a:r>
              <a:rPr sz="2400" spc="-40" dirty="0"/>
              <a:t> </a:t>
            </a:r>
            <a:r>
              <a:rPr sz="2400" spc="-10" dirty="0"/>
              <a:t>Made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C19CB-FCAA-1B27-2926-528DFAE0A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8" y="1778697"/>
            <a:ext cx="8732036" cy="1215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546EC-406A-8C73-74C8-19D73E26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15" y="3195396"/>
            <a:ext cx="757188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Post Award Duties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D91F4-5DC4-57E9-F1D9-5595807E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00" y="1608991"/>
            <a:ext cx="3371380" cy="5230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E116B-743D-C69E-6F76-410EA5E0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08991"/>
            <a:ext cx="4346825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B0485-7CBE-D7F1-93EC-A1D482C7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8A2FE-0AFC-687C-2CB3-5AE1C9850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37" y="1926782"/>
            <a:ext cx="8248603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1395BB-C7E9-5188-C1D6-B1314402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1E507-BE4A-5852-C3D6-A578E63A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8" y="1895683"/>
            <a:ext cx="8693063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9D7E78-E326-ED18-9DDE-D125CC95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1B665-B962-AAF4-ECD4-4E715060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7" y="2081627"/>
            <a:ext cx="757798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9A1D5F-D10C-F55D-2424-996B1254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Cheat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5DA61-6090-D1A4-7EC4-CD72D301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65" y="1935927"/>
            <a:ext cx="7254869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E7D23-20BB-82BE-3A76-606C2EA0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8BFD8-0AFE-9707-7CFC-82F417E1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58" y="1953600"/>
            <a:ext cx="7230483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A23F6-51D2-ACAB-033C-C79580B0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for Default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A0EBF-F287-E748-7F04-9144B65A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80" y="1621339"/>
            <a:ext cx="7657240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48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34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After the Award is Made</vt:lpstr>
      <vt:lpstr>Post Award Duties</vt:lpstr>
      <vt:lpstr>Know Your Award</vt:lpstr>
      <vt:lpstr>Contract Overview</vt:lpstr>
      <vt:lpstr>Contract Overview</vt:lpstr>
      <vt:lpstr>Award Cheat Sheet</vt:lpstr>
      <vt:lpstr>Bilateral Awards</vt:lpstr>
      <vt:lpstr>Termination for Default</vt:lpstr>
      <vt:lpstr>Delivery Extensions</vt:lpstr>
      <vt:lpstr>DCMA</vt:lpstr>
      <vt:lpstr>Contacting Post Award</vt:lpstr>
      <vt:lpstr>Tips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35</cp:revision>
  <dcterms:created xsi:type="dcterms:W3CDTF">2024-04-17T19:52:04Z</dcterms:created>
  <dcterms:modified xsi:type="dcterms:W3CDTF">2024-12-18T20:06:32Z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